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53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729" y="2576989"/>
            <a:ext cx="4868942" cy="30756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562814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Veille Technologique : IA, Big Data et Cybersécurité</a:t>
            </a:r>
            <a:endParaRPr lang="en-US" sz="5950" dirty="0"/>
          </a:p>
        </p:txBody>
      </p:sp>
      <p:sp>
        <p:nvSpPr>
          <p:cNvPr id="5" name="Text 1"/>
          <p:cNvSpPr/>
          <p:nvPr/>
        </p:nvSpPr>
        <p:spPr>
          <a:xfrm>
            <a:off x="864037" y="477202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Découvrez les dernières avancées en intelligence artificielle, Big Data et cybersécurité. Ces technologies transforment notre monde numérique.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1382316" y="6234827"/>
            <a:ext cx="240137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593181"/>
            <a:ext cx="4869180" cy="30432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50947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350437" y="28432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6556891" y="295632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7152680" y="28432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Intégration cruciale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152680" y="333422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L'IA, le Big Data et la cybersécurité sont essentiels pour la protection des données.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10181868" y="28432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10368082" y="295632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10984111" y="284321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Anticipation des menaces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10984111" y="367712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Ces technologies permettent de prévenir les attaques futures.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437" y="543889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0"/>
          <p:cNvSpPr/>
          <p:nvPr/>
        </p:nvSpPr>
        <p:spPr>
          <a:xfrm>
            <a:off x="6531769" y="555200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7152680" y="5438894"/>
            <a:ext cx="34649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Investissement nécessaire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7152680" y="592990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entreprises doivent investir dans ces domaines pour rester compétitives et sécurisées.</a:t>
            </a:r>
            <a:endParaRPr lang="en-US" sz="19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BC3B289-C1FB-452A-051E-CE6999E8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5303" y="7649497"/>
            <a:ext cx="1700322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223968"/>
            <a:ext cx="4869061" cy="37816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31195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à l'IA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350437" y="26456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6556891" y="275879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7152680" y="2645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Définition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152680" y="313670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Systèmes capables d'effectuer des tâches humaines comme l'apprentissage et la prise de décision.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10181868" y="26456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10368082" y="275879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10984111" y="2645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10984111" y="3136702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Utilisée dans divers domaines pour améliorer l'efficacité et l'innovation.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437" y="56364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0"/>
          <p:cNvSpPr/>
          <p:nvPr/>
        </p:nvSpPr>
        <p:spPr>
          <a:xfrm>
            <a:off x="6531769" y="5749528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7152680" y="56364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Évolution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7152680" y="61274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Progrès rapides grâce aux avancées en apprentissage automatique et réseaux neuronaux.</a:t>
            </a:r>
            <a:endParaRPr lang="en-US" sz="19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29944B8-D3A4-C2A6-2DAA-DF7CA52D6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728" y="7709147"/>
            <a:ext cx="1833672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729" y="2576989"/>
            <a:ext cx="4868942" cy="30756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23253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Big Data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864037" y="22886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1141333" y="25659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Définition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141333" y="305693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Analyse de vastes ensembles de données pour identifier des tendances et insights précieux.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4695468" y="22886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5"/>
          <p:cNvSpPr/>
          <p:nvPr/>
        </p:nvSpPr>
        <p:spPr>
          <a:xfrm>
            <a:off x="4972764" y="25659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Importance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4972764" y="3056930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Essentiel pour la prise de décision dans de nombreux secteurs.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864037" y="5161240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8"/>
          <p:cNvSpPr/>
          <p:nvPr/>
        </p:nvSpPr>
        <p:spPr>
          <a:xfrm>
            <a:off x="1141333" y="54385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Défis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1141333" y="5929551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Gestion et analyse de volumes croissants de données complexes.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7" y="2678668"/>
            <a:ext cx="4916567" cy="28721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4000" y="942380"/>
            <a:ext cx="7485221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Importance de la Cybersécurité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6610588" y="1917263"/>
            <a:ext cx="30480" cy="5369957"/>
          </a:xfrm>
          <a:prstGeom prst="roundRect">
            <a:avLst>
              <a:gd name="adj" fmla="val 112153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2"/>
          <p:cNvSpPr/>
          <p:nvPr/>
        </p:nvSpPr>
        <p:spPr>
          <a:xfrm>
            <a:off x="6851690" y="2414707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3"/>
          <p:cNvSpPr/>
          <p:nvPr/>
        </p:nvSpPr>
        <p:spPr>
          <a:xfrm>
            <a:off x="6369487" y="2173605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4"/>
          <p:cNvSpPr/>
          <p:nvPr/>
        </p:nvSpPr>
        <p:spPr>
          <a:xfrm>
            <a:off x="6560106" y="2278023"/>
            <a:ext cx="13144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7879199" y="2145149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Protection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879199" y="2598301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Sécurisation des systèmes, réseaux et données contre les attaques numériques.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851690" y="4280654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8"/>
          <p:cNvSpPr/>
          <p:nvPr/>
        </p:nvSpPr>
        <p:spPr>
          <a:xfrm>
            <a:off x="6369487" y="4039553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9"/>
          <p:cNvSpPr/>
          <p:nvPr/>
        </p:nvSpPr>
        <p:spPr>
          <a:xfrm>
            <a:off x="6541294" y="4143970"/>
            <a:ext cx="16895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0"/>
          <p:cNvSpPr/>
          <p:nvPr/>
        </p:nvSpPr>
        <p:spPr>
          <a:xfrm>
            <a:off x="7879199" y="4011097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Enjeu croissant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879199" y="4464248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Augmentation des menaces avec la multiplication des données numériques.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851690" y="6146602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3"/>
          <p:cNvSpPr/>
          <p:nvPr/>
        </p:nvSpPr>
        <p:spPr>
          <a:xfrm>
            <a:off x="6369487" y="5905500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4"/>
          <p:cNvSpPr/>
          <p:nvPr/>
        </p:nvSpPr>
        <p:spPr>
          <a:xfrm>
            <a:off x="6536888" y="6009918"/>
            <a:ext cx="17787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5"/>
          <p:cNvSpPr/>
          <p:nvPr/>
        </p:nvSpPr>
        <p:spPr>
          <a:xfrm>
            <a:off x="7879199" y="5877044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Stratégie globale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7879199" y="6330196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Nécessité d'une approche intégrée pour une protection efficace.</a:t>
            </a:r>
            <a:endParaRPr lang="en-US" sz="175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8B2C0FC-62FB-98B5-364A-5D64212A5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5778" y="7643781"/>
            <a:ext cx="1814622" cy="5523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IA et Cybersécurité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8739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Détection d'anomalies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L'IA analyse les données massives en temps réel pour identifier les comportements suspects.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360187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Renforcement des défenses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Amélioration des systèmes de protection grâce à l'apprentissage automatique.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Réponse rapide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Automatisation des réponses aux menaces pour une meilleure réactivité.</a:t>
            </a:r>
            <a:endParaRPr lang="en-US" sz="19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26301AF-C44E-865D-140B-5DCFB3C98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403" y="7681881"/>
            <a:ext cx="1681272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66" y="2238732"/>
            <a:ext cx="4969550" cy="375201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9824" y="854988"/>
            <a:ext cx="7463076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Avantages de l'IA en Cybersécurité</a:t>
            </a:r>
            <a:endParaRPr lang="en-US" sz="3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24" y="1739146"/>
            <a:ext cx="516731" cy="51673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09824" y="2462570"/>
            <a:ext cx="255901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Détection en temps réel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209824" y="2873573"/>
            <a:ext cx="769715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Identification rapide des menaces émergentes.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824" y="3824288"/>
            <a:ext cx="516731" cy="51673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09824" y="4547711"/>
            <a:ext cx="29061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Réduction des faux positifs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6209824" y="4958715"/>
            <a:ext cx="769715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Amélioration de la précision des alertes de sécurité.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9824" y="5909429"/>
            <a:ext cx="516731" cy="51673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09824" y="6632853"/>
            <a:ext cx="22965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Protocoles améliorés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6209824" y="7043857"/>
            <a:ext cx="769715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Optimisation continue des mesures de sécurité.</a:t>
            </a:r>
            <a:endParaRPr lang="en-US" sz="16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C4D61DC-2ECB-3846-C3CC-151746E6F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1125" y="7672356"/>
            <a:ext cx="1719372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62" y="1677472"/>
            <a:ext cx="4877276" cy="48772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9364" y="670203"/>
            <a:ext cx="6898481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Défis de l'Intégration de l'IA</a:t>
            </a:r>
            <a:endParaRPr lang="en-US" sz="42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364" y="1712714"/>
            <a:ext cx="1218605" cy="19497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23490" y="1956435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Algorithmes biaisés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7923490" y="2441138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Risque de décisions injustes basées sur des données biaisées.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364" y="3662482"/>
            <a:ext cx="1218605" cy="19497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923490" y="3906203"/>
            <a:ext cx="301109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Protection des données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7923490" y="4390906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Nécessité de préserver la confidentialité des informations personnelles.</a:t>
            </a:r>
            <a:endParaRPr lang="en-US" sz="19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364" y="5612249"/>
            <a:ext cx="1218605" cy="194976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23490" y="5855970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Régulation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7923490" y="6340673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Besoin de cadres légaux pour encadrer l'utilisation de l'IA.</a:t>
            </a:r>
            <a:endParaRPr lang="en-US" sz="19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332A5-4864-A17E-A2CA-4A80A4959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7678" y="7681881"/>
            <a:ext cx="1757472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745343"/>
            <a:ext cx="4869180" cy="27389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2116693"/>
            <a:ext cx="716041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Cas d'Utilisation du Big Data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350437" y="3172778"/>
            <a:ext cx="7415927" cy="2940129"/>
          </a:xfrm>
          <a:prstGeom prst="roundRect">
            <a:avLst>
              <a:gd name="adj" fmla="val 1259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2"/>
          <p:cNvSpPr/>
          <p:nvPr/>
        </p:nvSpPr>
        <p:spPr>
          <a:xfrm>
            <a:off x="6365677" y="318801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6612493" y="334375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Analyse prédictive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0309027" y="334375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Prévention des cyberattaques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65677" y="3894534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6612493" y="405026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Détection de fraude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10309027" y="405026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Identification des comportements suspects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365677" y="4996101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9"/>
          <p:cNvSpPr/>
          <p:nvPr/>
        </p:nvSpPr>
        <p:spPr>
          <a:xfrm>
            <a:off x="6612493" y="515183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Optimisation réseau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10309027" y="515183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Amélioration de la performance et sécurité</a:t>
            </a:r>
            <a:endParaRPr lang="en-US" sz="19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2B2A208-DB0B-0020-FBFE-BBEEF7F0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934" y="7634256"/>
            <a:ext cx="1810216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7447"/>
            <a:ext cx="601944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Tendances Émergentes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56999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71041"/>
            <a:ext cx="35986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Apprentissage automatique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96205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Solutions avancées pour la détection des menaces.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656999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71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Edge Computing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962055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Traitement des données au plus près de la source.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656999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71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Blockchain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96205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Sécurisation des transactions et de l'intégrité des données.</a:t>
            </a:r>
            <a:endParaRPr lang="en-US" sz="19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3970D9C-7062-ED62-A4EE-4F2BE546E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102" y="7781863"/>
            <a:ext cx="1766997" cy="4477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Personnalisé</PresentationFormat>
  <Paragraphs>84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Spline Sans Bold</vt:lpstr>
      <vt:lpstr>Barlow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AAQQAD Rachid</cp:lastModifiedBy>
  <cp:revision>3</cp:revision>
  <dcterms:created xsi:type="dcterms:W3CDTF">2024-11-05T21:46:53Z</dcterms:created>
  <dcterms:modified xsi:type="dcterms:W3CDTF">2025-04-11T06:46:34Z</dcterms:modified>
</cp:coreProperties>
</file>